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A09A-CC29-4CDC-B4AB-798F484BAD29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E30-2C6F-4F2B-82A0-41089F6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A09A-CC29-4CDC-B4AB-798F484BAD29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E30-2C6F-4F2B-82A0-41089F6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8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A09A-CC29-4CDC-B4AB-798F484BAD29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E30-2C6F-4F2B-82A0-41089F6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4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A09A-CC29-4CDC-B4AB-798F484BAD29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E30-2C6F-4F2B-82A0-41089F6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5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A09A-CC29-4CDC-B4AB-798F484BAD29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E30-2C6F-4F2B-82A0-41089F6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9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A09A-CC29-4CDC-B4AB-798F484BAD29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E30-2C6F-4F2B-82A0-41089F6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A09A-CC29-4CDC-B4AB-798F484BAD29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E30-2C6F-4F2B-82A0-41089F6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4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A09A-CC29-4CDC-B4AB-798F484BAD29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E30-2C6F-4F2B-82A0-41089F6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9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A09A-CC29-4CDC-B4AB-798F484BAD29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E30-2C6F-4F2B-82A0-41089F6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A09A-CC29-4CDC-B4AB-798F484BAD29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E30-2C6F-4F2B-82A0-41089F6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5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A09A-CC29-4CDC-B4AB-798F484BAD29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E30-2C6F-4F2B-82A0-41089F6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1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4A09A-CC29-4CDC-B4AB-798F484BAD29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C5E30-2C6F-4F2B-82A0-41089F69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url?sa=i&amp;rct=j&amp;q=&amp;esrc=s&amp;source=images&amp;cd=&amp;cad=rja&amp;uact=8&amp;ved=0CAcQjRxqFQoTCJ3M3tyn7cYCFQEXPgodzrEAIQ&amp;url=https%3A%2F%2Ftwitter.com%2Fsuprmomcatcathy&amp;ei=vcyuVd35IoGu-AHO44KIAg&amp;bvm=bv.98197061,d.cWw&amp;psig=AFQjCNH4eXSF2B2FKddThhf2-csXlvQ7GA&amp;ust=143760532413136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treetsense.org/staff_members/robert-warren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om/url?sa=i&amp;rct=j&amp;q=&amp;esrc=s&amp;source=images&amp;cd=&amp;cad=rja&amp;uact=8&amp;ved=0CAcQjRxqFQoTCNX85LOp7cYCFYgcPgodHoQHjw&amp;url=http%3A%2F%2Fwww.grassrootsdc.org%2F2011%2F05%2Fmarch-to-save-homeless-services-2%2F&amp;ei=gM6uVdW8Ioi5-AGeiJ74CA&amp;bvm=bv.98197061,d.cWw&amp;psig=AFQjCNEufyfPZYB2r5igpzWbcbNku0Hlrw&amp;ust=1437605882663302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source=images&amp;cd=&amp;cad=rja&amp;uact=8&amp;ved=0CAcQjRxqFQoTCMK9r-6p7cYCFYJ0PgodHnYAXQ&amp;url=http%3A%2F%2Fwww.youtube.com%2Fwatch%3Fv%3DfQWkWGP_SCQ&amp;ei=-86uVYLUGYLp-QGe7IHoBQ&amp;bvm=bv.98197061,d.cWw&amp;psig=AFQjCNHUEsyZVqKQdxtRt1PECKFyWI-q4A&amp;ust=143760600032462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ericsheptock.wix.com/shar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lga1-1.xx.fbcdn.net/hphotos-xta1/v/t1.0-9/11062914_1027551417263012_2939538436086960446_n.jpg?oh=c1c06b6d9d2e4165f18b2d94697f24b0&amp;oe=56177C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FC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8"/>
            <a:ext cx="9144000" cy="68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5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fcdc.org/assets/asset-1428946314256.png?v=0.162982636265080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92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content-lga1-1.xx.fbcdn.net/hphotos-xap1/l/t31.0-8/10697333_10152859406376941_841660109102299689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54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2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content-lga1-1.xx.fbcdn.net/hphotos-xft1/t31.0-8/1799133_10152859406351941_528168175673787465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88"/>
            <a:ext cx="9144000" cy="685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80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content-lga1-1.xx.fbcdn.net/hphotos-xpa1/v/t1.0-9/154364_470218911940_5906882_n.jpg?oh=f4aa043d61389d04d179239630771d66&amp;oe=56471A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8" y="-2"/>
            <a:ext cx="915475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1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content-lga1-1.xx.fbcdn.net/hphotos-xpf1/v/t1.0-9/10986900_774130879291184_60541537243167533_n.jpg?oh=6cd60a2ea09dfcc6affcbe9682f2cad6&amp;oe=565038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29199" cy="688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09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content-lga1-1.xx.fbcdn.net/hphotos-xpf1/v/t1.0-9/10422064_760251820679090_3406439858284796863_n.jpg?oh=ab0033f5c5d1c4a0937323914a66f06c&amp;oe=561B0E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8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02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content-lga1-1.xx.fbcdn.net/hphotos-xpa1/v/t1.0-9/10929073_760251810679091_6173080090772002207_n.jpg?oh=c9e05bd1d983424dcf9e94417eed03a8&amp;oe=56543A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57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0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content-lga1-1.xx.fbcdn.net/hphotos-xaf1/v/t1.0-9/10857719_10203227413701762_5380901541289040220_n.jpg?oh=430a59877c200b12c948bcc97c750bb3&amp;oe=564C72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58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content-lga1-1.xx.fbcdn.net/hphotos-xaf1/v/t1.0-9/10806456_10203227299658911_3494005791117180216_n.jpg?oh=9f48f9da94e4969405f8a18549387189&amp;oe=564B76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10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1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lga1-1.xx.fbcdn.net/hphotos-xfp1/v/t1.0-9/1922372_10152832868213204_5196023046678247772_n.jpg?oh=b595628f21564707fe2458de52fdf3ca&amp;oe=564D2A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58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583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qrcengage.com/miriamskitchen/file/ROrqNwGU4A5/TWHC%20Advocacy%20Day%20Meeting%20Photos%20%28640x640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1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fcdc.org/assets/Doc_Logo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01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bs.twimg.com/media/CHt24UVXAAIqj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1654"/>
            <a:ext cx="6172200" cy="68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3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treetsense.org/wp-content/uploads/2015/03/Robert-Warren_Street-Sense-_Cinema-from-the-Streets-15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" y="152400"/>
            <a:ext cx="402963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643380"/>
              </p:ext>
            </p:extLst>
          </p:nvPr>
        </p:nvGraphicFramePr>
        <p:xfrm>
          <a:off x="152400" y="3733800"/>
          <a:ext cx="4343400" cy="2897939"/>
        </p:xfrm>
        <a:graphic>
          <a:graphicData uri="http://schemas.openxmlformats.org/drawingml/2006/table">
            <a:tbl>
              <a:tblPr/>
              <a:tblGrid>
                <a:gridCol w="4343400"/>
              </a:tblGrid>
              <a:tr h="2742059">
                <a:tc>
                  <a:txBody>
                    <a:bodyPr/>
                    <a:lstStyle/>
                    <a:p>
                      <a:r>
                        <a:rPr lang="en-US" sz="1400" dirty="0"/>
                        <a:t>A lifelong D.C. resident who proudly claims Anacostia as his home,</a:t>
                      </a:r>
                      <a:r>
                        <a:rPr lang="en-US" sz="1400" b="1" dirty="0"/>
                        <a:t> </a:t>
                      </a:r>
                      <a:r>
                        <a:rPr lang="en-US" sz="1400" b="1" dirty="0">
                          <a:hlinkClick r:id="rId3" tooltip="Robert Warren"/>
                        </a:rPr>
                        <a:t>Robert Warren</a:t>
                      </a:r>
                      <a:r>
                        <a:rPr lang="en-US" sz="1400" b="1" dirty="0"/>
                        <a:t> </a:t>
                      </a:r>
                      <a:r>
                        <a:rPr lang="en-US" sz="1400" dirty="0"/>
                        <a:t>is a professional advocate, lecturer and director of People for Fairness Coalition, D.C.’s premier advocacy group working on behalf of those without permanent housing. Robert is also a founding member of the Street Sense Filmmaker’s Co-op and a key player in the Street Sense theater group. He has penned dozens of articles for the Street Sense newspaper, a publication he proudly supports and vends. </a:t>
                      </a:r>
                      <a:r>
                        <a:rPr lang="en-US" sz="1400" i="1" dirty="0"/>
                        <a:t>Co-</a:t>
                      </a:r>
                      <a:r>
                        <a:rPr lang="en-US" sz="1400" i="1" dirty="0" err="1"/>
                        <a:t>Dir</a:t>
                      </a:r>
                      <a:r>
                        <a:rPr lang="en-US" sz="1400" i="1" dirty="0"/>
                        <a:t>: </a:t>
                      </a:r>
                      <a:r>
                        <a:rPr lang="en-US" sz="1400" i="1" u="sng" dirty="0">
                          <a:effectLst/>
                        </a:rPr>
                        <a:t>Fairness Rising</a:t>
                      </a:r>
                      <a:endParaRPr lang="en-US" sz="1400" dirty="0"/>
                    </a:p>
                  </a:txBody>
                  <a:tcPr marL="31650" marR="31650" marT="15825" marB="15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80">
                <a:tc>
                  <a:txBody>
                    <a:bodyPr/>
                    <a:lstStyle/>
                    <a:p>
                      <a:pPr fontAlgn="t"/>
                      <a:endParaRPr lang="en-US" sz="600" dirty="0">
                        <a:effectLst/>
                      </a:endParaRPr>
                    </a:p>
                  </a:txBody>
                  <a:tcPr marL="31650" marR="31650" marT="15825" marB="158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3557" name="Picture 5" descr="http://www.grassrootsdc.org/wp-content/uploads/2011/05/Robert-Warren-Homeless-Advocat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191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32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A photo of co-op members Robert Warren, Reginald Black, Levester Green and Morgan 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08"/>
            <a:ext cx="9144000" cy="688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93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.ytimg.com/vi/v90KKbxs0p8/m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17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1.yimg.com/bt/api/res/1.2/8c02zixoK_CdYBEL74HdSw--/YXBwaWQ9eW5ld3M7Zmk9ZmlsbDtoPTM3NztpbD1wbGFuZTtweG9mZj01MDtweW9mZj0wO3E9NzU7dz02NzA-/http:/media.zenfs.com/en_us/News/gettyimages.com/homeless-activists-hold-vigil-march-20141219-012719-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73" y="0"/>
            <a:ext cx="9176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99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.ytimg.com/vi/fQWkWGP_SCQ/maxres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139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atic.wixstatic.com/media/fb2f35_fa4b73100d2e28c16f6d5c0f7f193206.jpeg_srz_216_122_85_22_0.50_1.20_0.00_jpeg_sr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07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tic.wixstatic.com/media/fb2f35_dfa041fe6236f0e409e84ae8a73a8a0b.jpeg_srz_216_162_85_22_0.50_1.20_0.00_jpe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1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-lga1-1.xx.fbcdn.net/hphotos-xfa1/v/t1.0-9/11401307_10152832868203204_7746083767470906720_n.jpg?oh=a70f36c5a1314170ed1ed9ff61392406&amp;oe=564C95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9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83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empowerdc.org/uploads/images/staff/John%20McDermott%20Board%20pic%20for%20web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70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344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2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-lga1-1.xx.fbcdn.net/hphotos-xpt1/t31.0-8/10869687_10152832868388204_679874494902305881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91"/>
            <a:ext cx="9753600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-lga1-1.xx.fbcdn.net/hphotos-xtf1/v/t1.0-9/r270/11401479_10152832868208204_3551138359094915097_n.jpg?oh=0a4ad69e7cc670a701ea29efe49d8ec2&amp;oe=5658E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70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9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-lga1-1.xx.fbcdn.net/hphotos-xat1/v/t1.0-9/11143168_10152786032893204_6623460004432658499_n.jpg?oh=36b5c146ef5c68c7cbbcb8c7667e6123&amp;oe=565501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3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content-lga1-1.xx.fbcdn.net/hphotos-xtp1/t31.0-8/10904612_10152536610953204_358302198876718917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" y="-22413"/>
            <a:ext cx="9137725" cy="688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7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-lga1-1.xx.fbcdn.net/hphotos-xpf1/t31.0-8/10849068_10152536610758204_302936905890296679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" y="0"/>
            <a:ext cx="9258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781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content-lga1-1.xx.fbcdn.net/hphotos-xtf1/t31.0-8/10285670_10152524092643204_872640567899856260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"/>
            <a:ext cx="10567975" cy="70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44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13</Words>
  <Application>Microsoft Office PowerPoint</Application>
  <PresentationFormat>On-screen Show (4:3)</PresentationFormat>
  <Paragraphs>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2015-07-21T20:55:51Z</dcterms:created>
  <dcterms:modified xsi:type="dcterms:W3CDTF">2015-07-21T23:11:10Z</dcterms:modified>
</cp:coreProperties>
</file>